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51"/>
  </p:notesMasterIdLst>
  <p:sldIdLst>
    <p:sldId id="284" r:id="rId3"/>
    <p:sldId id="285" r:id="rId4"/>
    <p:sldId id="286" r:id="rId5"/>
    <p:sldId id="287" r:id="rId6"/>
    <p:sldId id="261" r:id="rId7"/>
    <p:sldId id="262" r:id="rId8"/>
    <p:sldId id="288" r:id="rId9"/>
    <p:sldId id="289" r:id="rId10"/>
    <p:sldId id="282" r:id="rId11"/>
    <p:sldId id="290" r:id="rId12"/>
    <p:sldId id="292" r:id="rId13"/>
    <p:sldId id="293" r:id="rId14"/>
    <p:sldId id="294" r:id="rId15"/>
    <p:sldId id="295" r:id="rId16"/>
    <p:sldId id="296" r:id="rId17"/>
    <p:sldId id="357" r:id="rId18"/>
    <p:sldId id="332" r:id="rId19"/>
    <p:sldId id="330" r:id="rId20"/>
    <p:sldId id="331" r:id="rId21"/>
    <p:sldId id="333" r:id="rId22"/>
    <p:sldId id="334" r:id="rId23"/>
    <p:sldId id="335" r:id="rId24"/>
    <p:sldId id="337" r:id="rId25"/>
    <p:sldId id="336" r:id="rId26"/>
    <p:sldId id="338" r:id="rId27"/>
    <p:sldId id="297" r:id="rId28"/>
    <p:sldId id="339" r:id="rId29"/>
    <p:sldId id="355" r:id="rId30"/>
    <p:sldId id="356" r:id="rId31"/>
    <p:sldId id="340" r:id="rId32"/>
    <p:sldId id="341" r:id="rId33"/>
    <p:sldId id="342" r:id="rId34"/>
    <p:sldId id="343" r:id="rId35"/>
    <p:sldId id="344" r:id="rId36"/>
    <p:sldId id="345" r:id="rId37"/>
    <p:sldId id="346" r:id="rId38"/>
    <p:sldId id="347" r:id="rId39"/>
    <p:sldId id="348" r:id="rId40"/>
    <p:sldId id="349" r:id="rId41"/>
    <p:sldId id="350" r:id="rId42"/>
    <p:sldId id="352" r:id="rId43"/>
    <p:sldId id="353" r:id="rId44"/>
    <p:sldId id="354" r:id="rId45"/>
    <p:sldId id="299" r:id="rId46"/>
    <p:sldId id="360" r:id="rId47"/>
    <p:sldId id="361" r:id="rId48"/>
    <p:sldId id="362" r:id="rId49"/>
    <p:sldId id="363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7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07" autoAdjust="0"/>
    <p:restoredTop sz="94660"/>
  </p:normalViewPr>
  <p:slideViewPr>
    <p:cSldViewPr>
      <p:cViewPr>
        <p:scale>
          <a:sx n="40" d="100"/>
          <a:sy n="40" d="100"/>
        </p:scale>
        <p:origin x="-336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BE276-EBE1-4FC9-913A-A3445E35F40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DEB06-0A27-41D2-9D94-5CD320D3A0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74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01609-8FE0-43D8-9612-3CC9FBAD66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77408-29E5-4B7C-9973-728382329B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6829E-7E37-4D3D-AC70-290BBF6D08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C401609-8FE0-43D8-9612-3CC9FBAD6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450B4-9AD8-4AF3-8BCD-111D3E8571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C3379-E44A-412B-BED8-3CE040E60D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B8EEBF-C882-4EDB-8E66-A7E853DD29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0ECF11-C336-40A6-829B-9CC853C603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5BA85-0614-4B46-8AA5-CBDD02D775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C01C75-75C5-49AD-981F-187319317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65629F-1DDA-4ACB-800A-BC7AE9C53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450B4-9AD8-4AF3-8BCD-111D3E8571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A2BFD8-0A55-4246-9B28-12D0C6154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977408-29E5-4B7C-9973-728382329B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36829E-7E37-4D3D-AC70-290BBF6D0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C3379-E44A-412B-BED8-3CE040E60D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8EEBF-C882-4EDB-8E66-A7E853DD29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ECF11-C336-40A6-829B-9CC853C603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5BA85-0614-4B46-8AA5-CBDD02D77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01C75-75C5-49AD-981F-1873193179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5629F-1DDA-4ACB-800A-BC7AE9C532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2BFD8-0A55-4246-9B28-12D0C6154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A6E54B0-C8BB-4EEF-AD42-3C65684C4C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6E54B0-C8BB-4EEF-AD42-3C65684C4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certify,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Gal_1:11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declared,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Joh_17:26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do,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2Co_8:1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understand,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1Co_12:3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wit,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2Co_8:1</a:t>
            </a:r>
          </a:p>
          <a:p>
            <a:r>
              <a:rPr lang="en-US" sz="20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wot</a:t>
            </a:r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Phi_1:22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 Chronicles 16:8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Give thanks unto the LORD, call upon his name, make known his deeds among the people.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Psalms 78:5-8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For he established a testimony in Jacob, and appointed a law in Israel, which he commanded our fathers, that they should make them known to their children: </a:t>
            </a:r>
          </a:p>
          <a:p>
            <a:r>
              <a:rPr lang="en-US" sz="24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That the generation to come might know [them, even] the children [which] should be born; [who] should arise and declare [them] to their children: </a:t>
            </a:r>
          </a:p>
          <a:p>
            <a:r>
              <a:rPr lang="en-US" sz="24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That they might set their hope in God, and not forget the works of God, but keep his commandments: </a:t>
            </a:r>
          </a:p>
          <a:p>
            <a:r>
              <a:rPr lang="en-US" sz="24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And might not be as their fathers, a stubborn and rebellious generation; a generation [that] set not their heart aright, and whose spirit was not </a:t>
            </a:r>
            <a:r>
              <a:rPr lang="en-US" sz="24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stedfast</a:t>
            </a:r>
            <a:r>
              <a:rPr lang="en-US" sz="24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with God.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Psalms 89:1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Maschil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of Ethan the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Ezrahite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.&gt; I will sing of the mercies of the LORD for ever: with my mouth will I make known thy faithfulness to all generations.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Psalms 105:1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 give thanks unto the LORD; call upon his name: make known his deeds among the people.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Psalms 106:8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Nevertheless he saved them for his name's sake, that he might make his mighty power to be known.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Ezekiel 39:7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So will I make my holy name known in the midst of my people Israel; and I will not [let them] pollute my holy name any more: and the heathen shall know that I [am] the LORD, the Holy One in Israel.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Brown-Driver-Brigg’s Hebrew Definitions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H8034</a:t>
            </a:r>
          </a:p>
          <a:p>
            <a:r>
              <a:rPr lang="he-IL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שׁם</a:t>
            </a:r>
            <a:endParaRPr lang="en-US" sz="18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shêm</a:t>
            </a:r>
            <a:endParaRPr lang="en-US" sz="18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1) name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1a) name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1b) reputation, fame, glory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1c) the Name (as designation of God)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1d) memorial, monument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Part of Speech: noun masculine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Related Word by BDB/Strong’s Number: a primitive word [perhaps rather from H7760 through the idea of definite and conspicuous position]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Same Word by TWOT Number: 2405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Strong’s Hebrew and Greek </a:t>
            </a:r>
            <a:r>
              <a:rPr lang="en-US" sz="36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Dictionarires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H8034</a:t>
            </a:r>
          </a:p>
          <a:p>
            <a:r>
              <a:rPr lang="he-IL" sz="2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שׁם</a:t>
            </a:r>
            <a:endParaRPr lang="en-US" sz="28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shêm</a:t>
            </a:r>
            <a:endParaRPr lang="en-US" sz="28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shame</a:t>
            </a:r>
          </a:p>
          <a:p>
            <a:r>
              <a:rPr lang="en-US" sz="2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primitive word (perhaps rather from H7760 through the idea of definite and conspicuous </a:t>
            </a:r>
            <a:r>
              <a:rPr lang="en-US" sz="2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position; compare H8064); an appellation, as a mark or memorial of individuality; by implication honor, authority, character: -  + base, [in-] fame [-</a:t>
            </a:r>
            <a:r>
              <a:rPr lang="en-US" sz="28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ous</a:t>
            </a:r>
            <a:r>
              <a:rPr lang="en-US" sz="2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], name (-d), renown, report.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H8034</a:t>
            </a:r>
          </a:p>
          <a:p>
            <a:r>
              <a:rPr lang="he-IL" sz="1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שׁם</a:t>
            </a:r>
            <a:endParaRPr lang="en-US" sz="16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shêm</a:t>
            </a:r>
            <a:endParaRPr lang="en-US" sz="16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Total KJV Occurrences: 852</a:t>
            </a:r>
          </a:p>
          <a:p>
            <a:r>
              <a:rPr lang="en-US" sz="16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name, 740</a:t>
            </a:r>
          </a:p>
          <a:p>
            <a:r>
              <a:rPr lang="en-US" sz="16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Gen_2:11, Gen_2:13-14 (2), Gen_3:19-20 (2), Gen_4:17 (2), Gen_4:19 (2), Gen_4:21, Gen_4:25-26 (3), Gen_5:2-3 (2), Gen_5:29, Gen_10:25 (2), Gen_11:4, Gen_11:9, Gen_11:29 (2), Gen_12:2, Gen_12:8, Gen_13:4, Gen_16:1, Gen_16:11, Gen_16:13, Gen_16:15, Gen_17:5 (2), Gen_17:15 (2), Gen_17:19, Gen_19:22, Gen_19:37-38 (2), Gen_21:3, Gen_21:33, Gen_22:14, Gen_22:24, Gen_24:29, Gen_25:1, Gen_25:25-26 (2), Gen_25:30, Gen_26:20-22 (3), Gen_26:25, Gen_26:33, Gen_28:19 (2), Gen_29:16 (2), Gen_29:32-35 (4), Gen_30:6, Gen_30:8, Gen_30:11, Gen_30:13, Gen_30:18, Gen_30:20-21 (2), Gen_30:24, Gen_31:48, Gen_32:2, Gen_32:27-30 (5), Gen_33:17, Gen_35:8, Gen_35:10 (4), Gen_35:15, Gen_35:18, Gen_36:32, Gen_36:35, Gen_36:39 (2), Gen_38:1-6 (6), Gen_38:29-30 (2), Gen_41:45, Gen_41:51-52 (2), Gen_48:6, Gen_48:16 (2), Gen_50:11, Exo_1:15 (2), Exo_2:10, Exo_2:22, Exo_3:13, Exo_3:15, Exo_5:23, Exo_6:3, Exo_9:16, Exo_15:3, Exo_15:23, Exo_16:31, Exo_17:7, Exo_17:15,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Exo_18:3-4 (2), Exo_20:7 (2), Exo_20:24, Exo_23:13, Exo_28:21 (2), Exo_31:2, Exo_33:12, Exo_33:17, Exo_33:19, Exo_34:5, Exo_34:14, Exo_35:30, Exo_39:14, Lev_18:21, Lev_19:12 (2), Lev_20:3, Lev_21:6, Lev_22:2, Lev_22:32, Lev_24:11 (2), Lev_24:16 (2), Num_4:32, Num_6:27, Num_11:3, Num_11:26 (2), Num_11:34, Num_21:2-3 (3), Num_25:14-15 (2), Num_26:46, Num_26:59, Num_27:4, </a:t>
            </a:r>
          </a:p>
          <a:p>
            <a:r>
              <a:rPr lang="en-US" sz="16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Num_32:42, Deu_3:14, Deu_5:11 (2), Deu_6:13, Deu_7:24, Deu_9:14, Deu_10:8, Deu_10:20, Deu_12:5, Deu_12:11, Deu_12:21, Deu_14:23-24 (2), Deu_16:2, Deu_16:6, Deu_16:11, Deu_18:5, Deu_18:7, Deu_18:19-20 (3), Deu_18:22, Deu_21:5, Deu_22:14, Deu_22:19, Deu_25:6-7 (3), Deu_25:10, Deu_26:2, Deu_26:19, Deu_28:10, Deu_28:58, Deu_29:20, Deu_32:3, Jos_7:9 (3), Jos_7:26, Jos_9:9, Jos_15:15 (2), Jos_19:47, Jos_21:9, Jos_23:7, Jdg_1:10-11 (2), Jdg_1:17, Jdg_1:23, Jdg_1:26 (2), Jdg_2:5, Jdg_8:31, Jdg_13:2, Jdg_13:6, Jdg_13:17-18 (2), Jdg_13:24, Jdg_15:19, Jdg_16:4, Jdg_17:1, Jdg_18:29 (3), Rth_1:2 (3), Rth_1:4 (2), Rth_2:1, Rth_2:19, Rth_4:5, Rth_4:10 (2), Rth_4:14, Rth_4:17 (2), 1Sa_1:1-2 (3), 1Sa_1:20, 1Sa_7:12, 1Sa_8:2 (2), 1Sa_9:1-2 (2), 1Sa_14:4 (2), 1Sa_14:49-50 (4), 1Sa_17:12, 1Sa_17:23, 1Sa_17:45, 1Sa_18:30, 1Sa_20:42, 1Sa_21:7, 1Sa_24:21, 1Sa_25:3 (2), 1Sa_25:5, 1Sa_25:9, 1Sa_25:25 (2), 2Sa_3:7, 2Sa_4:2 (2), 2Sa_4:4, 2Sa_5:20, 2Sa_6:2 (2), 2Sa_6:18, 2Sa_7:9 (2), 2Sa_7:13, 2Sa_7:23, 2Sa_7:26, 2Sa_8:13, 2Sa_9:2, </a:t>
            </a:r>
            <a:endParaRPr lang="en-US" u="sng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2Sa_9:12, 2Sa_12:24-25 (2), 2Sa_12:28, 2Sa_13:1, 2Sa_13:3, 2Sa_14:7, 2Sa_14:27, 2Sa_16:5, 2Sa_17:25, 2Sa_18:18 (2), 2Sa_20:1, 2Sa_20:21, 2Sa_22:50, 2Sa_23:18, 2Sa_23:22, 1Ki_1:47 (2), 1Ki_5:2-3 (2), 1Ki_5:5 (2), 1Ki_7:21 (2), 1Ki_8:16-20 (5), 1Ki_8:29, 1Ki_8:33, 1Ki_8:35, 1Ki_8:42-44 (4), 1Ki_8:48, 1Ki_9:3, 1Ki_9:7, 1Ki_10:1, 1Ki_11:26, 1Ki_11:36, 1Ki_13:2, 1Ki_14:21 (2), 1Ki_14:31, 1Ki_15:2, 1Ki_15:10, 1Ki_18:24-26 (6), 1Ki_18:31-32 (2), 1Ki_21:8, 1Ki_22:16, 1Ki_22:42, 2Ki_2:24, 2Ki_5:11, 2Ki_8:26, 2Ki_14:1-2 (2), 2Ki_14:7, 2Ki_14:27, 2Ki_15:2, 2Ki_15:33, 2Ki_18:2, 2Ki_21:1, 2Ki_21:4, 2Ki_21:7, 2Ki_21:19, 2Ki_22:1, 2Ki_23:27, 2Ki_23:31, 2Ki_23:34, 2Ki_23:36, 2Ki_24:8, 2Ki_24:17-18 (2), 1Ch_1:19 (2), 1Ch_1:43, 1Ch_1:46, 1Ch_1:50 (2), 1Ch_2:26, 1Ch_2:29, 1Ch_2:34, 1Ch_4:3, 1Ch_4:9, 1Ch_4:41, 1Ch_7:15-16 (4), 1Ch_7:23, 1Ch_8:29, 1Ch_9:35, 1Ch_11:20, 1Ch_11:24, 1Ch_12:31, 1Ch_13:6, 1Ch_14:11, 1Ch_16:2, 1Ch_16:8, 1Ch_16:10, 1Ch_16:29, 1Ch_16:35, 1Ch_16:41, 1Ch_17:8 (2), 1Ch_17:21, 1Ch_17:24, 1Ch_21:19, 1Ch_22:7-10 (4), 1Ch_22:19, 1Ch_23:13, 1Ch_28:3, 1Ch_29:13, 1Ch_29:16, 2Ch_2:1, 2Ch_2:4, 2Ch_3:17 (2), 2Ch_6:5-10 (6), 2Ch_6:20, 2Ch_6:24, 2Ch_6:26, 2Ch_6:33-34 (3), 2Ch_6:38, 2Ch_7:14, 2Ch_7:16, 2Ch_7:20, 2Ch_12:13 (2), 2Ch_13:2, 2Ch_14:11, 2Ch_18:15, 2Ch_20:8-9 (2), 2Ch_20:26, 2Ch_20:31, 2Ch_22:2, 2Ch_25:1 (2), 2Ch_26:3, 2Ch_26:8, 2Ch_26:15, 2Ch_27:1, 2Ch_28:9, 2Ch_28:15, 2Ch_29:1, 2Ch_31:19, 2Ch_33:4, 2Ch_33:7, 2Ch_33:18, 2Ch_36:4, Ezr_2:61, Ezr_8:20, Neh_1:9, Neh_1:11, </a:t>
            </a:r>
            <a:endParaRPr lang="en-US" u="sng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Neh_7:63, Neh_9:5, Neh_9:7, Neh_9:10, Est_2:5, Est_2:14, Est_2:22, Est_3:12, Est_8:8 (2), Est_8:10, Est_9:26, Job_1:1, Job_1:21, Job_18:17, Job_42:14 (3), Psa_5:11, Psa_7:17, Psa_8:1, Psa_8:9, Psa_9:2, Psa_9:5, Psa_9:10, Psa_18:49, Psa_20:1, Psa_20:5, Psa_20:7, Psa_22:22, Psa_29:2, Psa_33:21, Psa_34:3, Psa_44:5 (2), Psa_44:8, Psa_44:20, Psa_45:17, Psa_48:10, Psa_52:9, Psa_54:1, Psa_54:6, Psa_61:5, Psa_61:8, Psa_63:4, Psa_66:2, Psa_68:4 (3), Psa_69:30, Psa_69:36, Psa_72:17 (2), Psa_72:19, Psa_74:7, Psa_74:10, Psa_74:18, Psa_74:21, Psa_76:1 (2), Psa_79:6, Psa_79:9, Psa_80:18, Psa_83:4, Psa_83:16, Psa_83:18, Psa_86:9, Psa_89:11-12 (3), Psa_89:16, Psa_89:24, Psa_91:14, Psa_96:1-2 (2), Psa_96:8, Psa_99:3, Psa_99:6, Psa_100:4, Psa_102:15, Psa_102:21, Psa_105:1 (2), Psa_105:3, Psa_106:47, Psa_109:13, Psa_111:9, Psa_113:1-3 (3), Psa_115:1, Psa_116:4, Psa_116:13, Psa_116:17, Psa_118:10-12 (3), Psa_118:26, Psa_119:55, Psa_119:132, Psa_122:4, Psa_129:8 (2), Psa_135:1, Psa_135:3, Psa_135:13, Psa_138:2 (2), Psa_140:13, Psa_142:7, Psa_145:1-2 (2), Psa_145:21, Psa_148:5, Psa_148:13 (2), Psa_149:3, Pro_10:7, Pro_18:10, Pro_21:24, Pro_22:1, Pro_30:4 (2), Pro_30:9, Ecc_6:4, Ecc_7:1, Son_1:3, Isa_4:1, Isa_7:14, Isa_8:3, Isa_9:6, Isa_12:4 (2), Isa_14:22, Isa_18:7, Isa_24:15, Isa_25:1, Isa_26:8, Isa_26:13, Isa_29:23, Isa_30:27, Isa_41:25, Isa_42:8, Isa_43:1, Isa_43:7, Isa_44:5 (2), Isa_47:3-4 (3), Isa_48:1-2 (3), Isa_48:19, Isa_49:1, Isa_50:10, Isa_51:15, Isa_52:5-6 (2), Isa_54:5, Isa_55:13, Isa_56:5-6 (3), Isa_57:15, Isa_59:19, Isa_60:9, Isa_62:2 (2), Isa_63:12, Isa_63:14, Isa_63:16, 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Isa_63:19, Isa_64:2, Isa_64:7, Isa_65:1, Isa_65:15 (2), Isa_66:22, Jer_3:17, Jer_7:10-12 (3), Jer_7:14, Jer_7:30, Jer_10:6, Jer_10:16, Jer_10:25, Jer_11:16, Jer_11:19, Jer_11:21, Jer_12:16, Jer_13:11, Jer_14:9, Jer_15:14-16 (3), Jer_16:21, Jer_20:3, Jer_20:9, Jer_23:6, Jer_23:25, Jer_23:27 (2), Jer_25:29, Jer_26:9, Jer_26:16, Jer_26:20, Jer_27:15, Jer_29:9, Jer_29:21, Jer_29:23, Jer_29:25, Jer_31:35, Jer_32:18, Jer_32:20, Jer_32:34, Jer_33:2, Jer_33:9, Jer_34:15-16 (2), Jer_37:13, Jer_44:16, Jer_44:26 (2), Jer_46:18, Jer_48:15, Jer_48:17, Jer_50:34, Jer_51:19, Jer_51:57, Jer_52:1, Lam_3:55, Eze_20:29, Eze_20:39, Eze_24:2, Eze_36:20-21 (2), Eze_36:23, Eze_39:7 (2), Eze_39:16, Eze_39:25, Eze_43:7-8 (2), Eze_48:35, Dan_1:7, Dan_9:6, Dan_9:18-19 (2), Dan_10:1, Hos_1:4, Hos_1:6, Hos_1:9, Hos_2:17, Joe_2:26, Joe_2:32, Amo_2:7, Amo_4:13, Amo_5:8, Amo_5:27, Amo_6:10, Amo_9:6, Amo_9:12, Mic_4:5 (2), Mic_5:4, Mic_6:9, Nah_1:14, Zep_1:4, Zep_3:9, Zep_3:12, Zep_3:20, Zec_5:4, Zec_10:12 (2), Zec_13:3, Zec_14:9 (2), Mal_1:6 (2), Mal_1:11 (3), Mal_1:14, Mal_2:2, Mal_2:5, Mal_3:16, Mal_4:2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names, 69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Gen_2:20, Gen_25:13 (2), Gen_25:16, Gen_26:18 (2), Gen_36:10, Gen_36:40 (2), Gen_46:8, Exo_1:1, Exo_6:16, Exo_28:9-12 (5), Exo_28:21 (2), Exo_28:29, Exo_39:6, Exo_39:14 (2), Num_1:2, Num_1:5, Num_1:17, Num_3:2-3 (2), Num_3:17-18 (2), Num_3:40, Num_3:43, Num_13:4, Num_13:16, Num_26:33, Num_26:53, Num_26:55, Num_27:1, Num_32:38 (2), Num_34:17, Num_34:19, Jos_17:3 (2), 1Sa_14:49, 1Sa_17:13, 2Sa_5:14, 2Sa_23:8, 1Ki_4:8, 1Ch_4:38, 1Ch_6:17, 1Ch_6:65, 1Ch_8:38, 1Ch_9:44, 1Ch_14:4, 1Ch_23:24, Ezr_8:13, Ezr_10:16, Psa_16:4, Psa_49:11, Psa_147:4, Isa_40:26, Eze_23:4 (2), Eze_48:1, Eze_48:31, Dan_1:7, Hos_2:17, Zec_13:2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name’s, 19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1Sa_12:22, 1Ki_8:41, 2Ch_6:32, Psa_23:3, Psa_25:11, Psa_31:3, Psa_79:9, Psa_106:8, Psa_109:21, Psa_143:11, Isa_48:9, Isa_66:5, Jer_14:7, Jer_14:21, Eze_20:9, Eze_20:14, Eze_20:22, Eze_20:44, Eze_36:22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renown, 7</a:t>
            </a:r>
          </a:p>
          <a:p>
            <a:r>
              <a:rPr lang="nl-NL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Gen_6:4, Num_16:2, Eze_16:14-15 (2), Eze_34:29, Eze_39:13, Dan_9:15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named, 6</a:t>
            </a:r>
          </a:p>
          <a:p>
            <a:r>
              <a:rPr lang="fi-FI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Gen_27:36, Jos_2:1, 1Sa_17:4, 1Sa_22:20, 2Ki_17:34, Ecc_6:10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fame,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1Ki_4:31, 1Ch_14:17, 1Ch_22:5, Zep_3:19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famous,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Rth_4:11, 1Ch_5:24, 1Ch_12:30, Eze_23:10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base,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Job_30:8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infamous,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Eze_22:5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report,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Neh_6:13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Psalms 145:12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 make known to the sons of men his mighty acts, and the glorious majesty of his kingdom.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Brown-Driver-Brigg’s Hebrew Definitions</a:t>
            </a:r>
            <a:endParaRPr lang="en-US" sz="3600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H3045</a:t>
            </a:r>
          </a:p>
          <a:p>
            <a:r>
              <a:rPr lang="he-IL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ידע</a:t>
            </a:r>
            <a:endParaRPr lang="en-US" sz="24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yâda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1) to know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1a1) to know</a:t>
            </a:r>
          </a:p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1a1a) to know, learn to know</a:t>
            </a:r>
          </a:p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1a1b) to perceive</a:t>
            </a:r>
          </a:p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1a1c) to perceive and see, find out and discern</a:t>
            </a:r>
          </a:p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1a1d) to discriminate, distinguish</a:t>
            </a:r>
          </a:p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1a1e) to know by experience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Brown-Driver-Brigg’s Hebrew Definitions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1a1f) to 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recognise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admit, acknowledge, confess</a:t>
            </a:r>
          </a:p>
          <a:p>
            <a:pPr lvl="2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1a1g) to consider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1a2) to know, be acquainted with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1a3) to know (a person carnally)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1a4) to know how, be skilful in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1a5) to have knowledge, be wise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Niphal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1b1) to be made known, be or become known, be revealed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1b2) to make oneself known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1b3) to be perceived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1b4) to be instructed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Piel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 to cause to know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Brown-Driver-Brigg’s Hebrew Definitions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1d)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Poal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 to cause to know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1e)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Pual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1e1) to be known</a:t>
            </a:r>
          </a:p>
          <a:p>
            <a:pPr lvl="1"/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1e2) known, one known, acquaintance (participle)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1f)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Hiphil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 to make known, declare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1g)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Hophal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 to be made known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1h) (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Hithpael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) to make oneself known, reveal oneself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Part of Speech: verb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Related Word by BDB/Strong’s Number: a primitive root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Same Word by TWOT Number: 848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H3045</a:t>
            </a:r>
          </a:p>
          <a:p>
            <a:r>
              <a:rPr lang="he-IL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ידע</a:t>
            </a:r>
            <a:endParaRPr lang="en-US" sz="18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yâda</a:t>
            </a:r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yaw-</a:t>
            </a:r>
            <a:r>
              <a:rPr lang="en-US" sz="18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dah</a:t>
            </a:r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'</a:t>
            </a:r>
          </a:p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primitive root; to </a:t>
            </a:r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 (properly to ascertain by seeing); used in a great variety of senses, figuratively, literally, euphemistically and inferentially (including observation, care, recognition; and causatively instruction, designation, punishment, etc.): - acknowledge, acquaintance (-ted with), advise, answer, appoint, assuredly, be aware, [un-] </a:t>
            </a:r>
            <a:r>
              <a:rPr lang="en-US" sz="18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awares</a:t>
            </a:r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can [-not], certainly, for a certainty, comprehend, consider, X could they, cunning, declare, be diligent, (can, cause to) discern, discover, endued with, familiar friend, famous, feel, can have, be [</a:t>
            </a:r>
            <a:r>
              <a:rPr lang="en-US" sz="18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-] </a:t>
            </a:r>
            <a:r>
              <a:rPr lang="en-US" sz="18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norant</a:t>
            </a:r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instruct, kinsfolk, kinsman, (cause to, let, make) know, (come to give, have, take) knowledge, have [knowledge], (be, make, make to be, make self) known, + be learned, + lie by man, mark, perceive, privy to, X prognosticator, regard, have respect, skilful, </a:t>
            </a:r>
            <a:r>
              <a:rPr lang="en-US" sz="18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shew</a:t>
            </a:r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can (man of) skill, be sure, of a surety, teach, (can) tell, understand, have [understanding], X will be, </a:t>
            </a:r>
            <a:r>
              <a:rPr lang="en-US" sz="18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wist</a:t>
            </a:r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wit, </a:t>
            </a:r>
            <a:r>
              <a:rPr lang="en-US" sz="1800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wot</a:t>
            </a:r>
            <a:r>
              <a:rPr lang="en-US" sz="18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H3045</a:t>
            </a:r>
          </a:p>
          <a:p>
            <a:r>
              <a:rPr lang="he-IL" sz="24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ידע</a:t>
            </a:r>
            <a:endParaRPr lang="en-US" sz="24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yâda</a:t>
            </a:r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Total KJV Occurrences: 930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know, 429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Gen_3:5, Gen_3:22, Gen_4:9, Gen_12:11, Gen_15:8, Gen_15:13, Gen_18:19, Gen_18:21, Gen_20:5-7 (3), Gen_22:12, Gen_24:14, Gen_27:2, Gen_31:5-6 (3), Gen_42:33-34 (2), Gen_43:7, Gen_44:27, Gen_48:19 (2), Exo_3:7, Exo_4:14, Exo_5:2, Exo_6:7, Exo_7:5, Exo_7:17, Exo_8:10, Exo_8:22, Exo_9:14, Exo_9:29-30 (2), Exo_10:2, Exo_10:26, Exo_11:7, Exo_14:4, Exo_14:18, Exo_16:6, Exo_16:12, Exo_18:11, Exo_18:16, Exo_23:9, Exo_29:46, Exo_31:13, Exo_33:5, Exo_33:12-13 (3), Exo_33:17, Exo_36:1, Lev_23:43, Num_14:31, Num_14:34, Num_16:28, Deu_3:19 (2), Deu_4:35, Deu_4:39, Deu_7:9, Deu_8:2-3 (3), Deu_13:2-3 (2), Deu_18:21, Deu_22:2, Deu_29:6, Deu_29:16, Deu_31:21, Deu_31:27, Deu_31:29, Jos_2:9, Jos_3:4, Jos_3:7, Jos_3:10, Jos_4:22, Jos_4:24, </a:t>
            </a:r>
            <a:endParaRPr lang="en-US" sz="1800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Jos_22:22, Jos_23:13-14 (2), Jdg_3:2, Jdg_3:4, Jdg_6:37, Jdg_17:13, Jdg_18:5, Jdg_18:14, Jdg_19:22, Rth_3:11, Rth_3:18, Rth_4:4, 1Sa_3:7, 1Sa_6:9, 1Sa_14:38, 1Sa_17:28, 1Sa_17:46-47 (2), 1Sa_20:3, 1Sa_20:30, 1Sa_22:2-3 (2), 1Sa_23:22, 1Sa_24:11, 1Sa_24:20, 1Sa_25:11, 1Sa_25:17, 1Sa_28:1-2 (2), 1Sa_29:9, 2Sa_3:25 (2), 2Sa_3:38, 2Sa_7:21, 2Sa_19:20 (2), 2Sa_19:22, 2Sa_24:2, 1Ki_2:37, 1Ki_2:42, 1Ki_3:7, 1Ki_8:38, 1Ki_8:43 (2), 1Ki_8:60, 1Ki_17:24, 1Ki_18:12, 1Ki_18:37, 1Ki_20:13, 1Ki_20:28, 1Ki_22:3, 2Ki_2:3, 2Ki_2:5, 2Ki_5:8, 2Ki_5:15, 2Ki_8:12 (2), 2Ki_9:11, 2Ki_10:10, 2Ki_17:26 (2), 2Ki_19:19, 2Ki_19:27, 1Ch_12:32, 1Ch_21:2, 1Ch_28:9, 1Ch_29:17, 2Ch_2:8, 2Ch_6:29, 2Ch_6:33 (2), 2Ch_12:8, 2Ch_13:5, 2Ch_20:12, 2Ch_25:16, 2Ch_32:13, 2Ch_32:31, Est_2:11 (2), Est_4:5, Est_4:11, Job_5:24-25 (2), Job_5:27, Job_8:9, Job_9:2, Job_9:5, Job_9:21, Job_9:28, Job_10:13, Job_11:6, Job_11:8, Job_13:2, Job_13:18, Job_13:23, Job_15:9, Job_19:6, Job_19:25, Job_19:29, Job_21:19, Job_21:27, Job_22:13, Job_23:5, Job_24:16, Job_30:23, Job_31:6, Job_32:22, Job_34:4, Job_36:26, Job_37:7, Job_37:15-16 (2), Job_38:12, Psa_4:2-3 (2), Psa_9:10, Psa_9:20, Psa_20:6, Psa_36:10, Psa_39:4 (2), Psa_41:11, Psa_50:10-11</a:t>
            </a:r>
            <a:endParaRPr lang="en-US"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(2), </a:t>
            </a:r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Psa_51:6, Psa_56:9, Psa_59:13, Psa_71:15, Psa_73:11, Psa_73:16, Psa_78:6, Psa_82:5, Psa_83:18, Psa_87:4, Psa_89:15, Psa_101:3-4 (2), Psa_109:27, Psa_119:75, Psa_119:125, Psa_135:5, Psa_139:23 (2), Psa_140:12, Psa_143:8, Pro_1:2, Pro_4:1, Pro_4:19, Pro_5:6, Pro_10:32, Pro_22:21, Pro_24:12, Pro_27:23, Pro_30:18, Ecc_1:17 (2), Ecc_3:12, Ecc_3:14, Ecc_7:25 (2), Ecc_8:12, Ecc_8:16-17 (2), Ecc_9:5 (2), Ecc_11:9, Son_1:8, Isa_1:3, Isa_5:19, Isa_7:15-16 (2), Isa_9:9, Isa_19:12, Isa_19:21, Isa_37:20, Isa_37:28, Isa_41:20, Isa_41:22-23 (2), Isa_41:26, Isa_43:10, Isa_43:19, Isa_44:8-9 (2), Isa_45:3, Isa_45:6, Isa_47:8, Isa_47:11 (2), Isa_48:6, Isa_49:23, Isa_49:26, Isa_50:4, Isa_51:7 (2), Isa_52:6, Isa_59:8 (2), Isa_59:12, Isa_60:16, Jer_2:19, Jer_2:23, Jer_5:1, Jer_5:4, Jer_6:18, Jer_6:27, Jer_7:9, Jer_8:7, Jer_9:3, Jer_9:6, Jer_10:23, Jer_10:25, Jer_11:18, Jer_13:12, Jer_14:18, Jer_15:15, Jer_16:13, Jer_16:21 (3), Jer_17:9, Jer_22:28, Jer_24:7, Jer_26:15, Jer_29:11, Jer_29:23, Jer_31:34, Jer_36:19, Jer_38:24, Jer_40:14-15 (2), Jer_42:19, Jer_42:22, Jer_44:28-29 (2), Jer_48:17, Jer_48:30, Eze_2:5, Eze_5:13, Eze_6:7, Eze_6:10, Eze_6:13-14 (2), Eze_7:4, Eze_7:9, Eze_7:27, Eze_11:5, Eze_11:10, Eze_11:12, Eze_12:15-16 (2), Eze_12:20, Eze_13:9, Eze_13:14, </a:t>
            </a:r>
            <a:endParaRPr lang="en-US" sz="1800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Eze_13:21, Eze_13:23, Eze_14:8, Eze_14:23, Eze_15:7, Eze_16:2, Eze_16:62, Eze_17:12, Eze_17:21, Eze_17:24, Eze_20:4, Eze_20:12, Eze_20:20, Eze_20:26, Eze_20:38, Eze_20:42, Eze_20:44, Eze_21:5, Eze_22:16, Eze_22:22, Eze_23:49, Eze_24:24, Eze_24:27, Eze_25:5, Eze_25:7, Eze_25:11, Eze_25:14, Eze_25:17, Eze_26:6, Eze_28:19, Eze_28:22-24 (3), Eze_28:26, Eze_29:6, Eze_29:9, Eze_29:16, Eze_29:21, Eze_30:8, Eze_30:19, Eze_30:25-26 (2), Eze_32:15, Eze_33:29, Eze_33:33, Eze_34:27, Eze_34:30, Eze_35:4, Eze_35:9, Eze_35:12, Eze_35:15, Eze_36:11, Eze_36:23, Eze_36:36, Eze_36:38, Eze_37:6, Eze_37:13-14 (2), Eze_37:28, Eze_38:14, Eze_38:16, Eze_38:23, Eze_39:6-7 (2), Eze_39:22-23 (2), Eze_39:28, Dan_2:3, Dan_8:19, Dan_9:25, Dan_11:32, Hos_2:8, Hos_2:20, Hos_6:3 (3), Hos_8:2, Hos_9:7, Hos_13:4-5 (2), Hos_14:9, Joe_2:27, Joe_3:17, Amo_3:10, Amo_5:12, Jon_1:7, Jon_1:12, Mic_3:1, Mic_4:12, Mic_6:5, Zec_2:9, Zec_2:11, Zec_4:9, Zec_6:15, Mal_2:4</a:t>
            </a:r>
            <a:endParaRPr lang="en-US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known, 105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Gen_19:8, Gen_24:16, Gen_41:21, Gen_41:31, Gen_45:1, Exo_2:14, Exo_6:3, Exo_21:36, Exo_33:16, Lev_4:14, Lev_5:1, Num_12:6, Num_31:17-18 (2), Num_31:35, Deu_1:13, Deu_1:15, Deu_11:2, Deu_11:28, Deu_13:2, Deu_13:6, Deu_13:13, Deu_21:1, Deu_28:36, Deu_28:64, Deu_31:13, Jos_24:31, Jdg_3:1, Jdg_16:9, Jdg_21:12, Rth_3:3, Rth_3:14, 1Sa_6:3, 1Sa_28:15, 2Sa_17:19, 1Ki_14:2, 1Ki_18:36, 1Ch_16:8, 1Ch_17:19, Neh_4:15, Neh_9:14, Est_2:22, Psa_9:16, Psa_18:43, Psa_31:7, Psa_48:3, Psa_67:2, Psa_69:19, Psa_76:1, Psa_77:19, Psa_78:3, Psa_79:5-6 (2), Psa_79:10, Psa_88:12, Psa_89:1, Psa_91:14, Psa_95:10, Psa_98:2, Psa_103:7, Psa_105:1, Psa_106:8, Psa_119:79, Psa_119:152, Psa_139:1, Psa_145:12, Psa_147:20, Pro_1:23, Pro_10:9, Pro_12:16, Pro_14:33, Pro_22:19, Pro_31:23, Ecc_6:5, Ecc_6:10, Isa_12:5, Isa_19:21, Isa_38:19, Isa_40:21, Isa_40:28, Isa_42:16, Isa_44:18, Isa_45:4-5 (2), Isa_61:9, Isa_64:2, Isa_66:14, Jer_4:22, Jer_5:5, Jer_9:16, Jer_19:4, Jer_28:9, Eze_20:5, Eze_32:9 (2), Eze_35:11, Eze_36:32, Eze_38:23, Eze_39:7, Hos_5:4, Hos_5:9, Amo_3:2, Nah_3:17, Hab_3:2, Zec_14:7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knew, 82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Gen_3:7 (2), Gen_4:1, Gen_4:17, Gen_4:25, Gen_8:11, Gen_9:24, Gen_28:16, Gen_31:32, Gen_38:9, Gen_38:16, Gen_38:26, Gen_39:6, Gen_42:23, Exo_1:8, Num_22:34, Deu_8:16 (2), Deu_9:24, Deu_29:26, Deu_32:17, Jdg_2:9-10 (3), Jdg_3:2, Jdg_11:39, Jdg_13:16, Jdg_13:21, Jdg_14:4, Jdg_19:25, Jdg_20:34, 1Sa_1:19, 1Sa_2:12, 1Sa_3:20, 1Sa_10:11, 1Sa_14:3, 1Sa_18:28, 1Sa_20:9, 1Sa_20:33, 1Sa_20:39 (2), 1Sa_22:15, 1Sa_22:17, 1Sa_22:22, 1Sa_23:9, 1Sa_26:12, 2Sa_3:26, 2Sa_11:16, 2Sa_11:20, 2Sa_15:11, 2Sa_18:29, 2Sa_22:44, 1Ki_1:4, 2Ki_4:39, 2Ch_33:13, Neh_2:16, Job_23:3, Job_29:16, Job_42:3, Psa_35:11, Psa_35:15, Pro_24:12, Isa_42:16, Isa_42:25, Isa_48:7-8 (2), Jer_1:5 (2), Jer_2:8, Jer_11:19, Jer_32:8, Jer_41:4, Jer_44:3, Jer_44:15, Eze_10:20, Eze_19:7, Dan_11:38, Hos_8:4, Hos_11:3, Jon_1:10, Jon_4:2, Zec_7:14, Zec_11:11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knowest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66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Gen_30:26, Gen_30:29, Exo_10:6-7 (2), Exo_32:22, Num_10:31, Num_11:16, Deu_7:14-15 (2), Deu_9:2, Deu_20:20, Deu_28:33, Jos_14:6, Jdg_15:11, 1Sa_28:9, 2Sa_1:5, 2Sa_2:26, 2Sa_3:25, 2Sa_7:20, 2Sa_17:8, 1Ki_1:18, 1Ki_2:5,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1Ki_2:9, 1Ki_2:15, 1Ki_2:44, 1Ki_5:3, 1Ki_5:6, 1Ki_8:39 (2), 2Ki_2:3, 2Ki_2:5, 2Ki_4:1, 1Ch_17:18, 2Ch_6:30 (2), Job_15:9, Job_20:4, Job_34:33, Job_38:5, Job_38:18, Job_38:21, Job_38:33, Job_39:1-2 (2), Psa_40:9, Psa_69:5, Psa_139:2, Psa_139:4, Ecc_11:1-2 (2), Ecc_11:5-6 (3), Isa_55:5, Jer_5:15, Jer_12:3, Jer_15:14-15 (2), Jer_17:4, Jer_17:16, Jer_18:23, Eze_37:3 (2), Dan_10:20, Zec_4:5, Zec_4:13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59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Gen_33:13 (2), Lev_5:3-4 (2), Deu_2:7, Deu_34:6, Jos_22:22, 1Sa_3:13, 1Sa_20:3, 1Sa_23:17, 2Sa_14:22, 2Sa_17:10, 1Ki_1:11, Est_4:14, Job_11:11, Job_12:9, Job_14:21, Job_15:23, Job_18:21, Job_23:10, Job_28:7, Job_28:13, Job_28:23, Job_35:15, Psa_1:6, Psa_37:18, Psa_39:6, Psa_44:21, Psa_74:9, Psa_90:11, Psa_92:6, Psa_94:11, Psa_103:14, Psa_104:19, Psa_138:6, Psa_139:14, Pro_7:23, Pro_9:13, Pro_9:18, Pro_14:10, Pro_24:22, Ecc_2:19, Ecc_3:21, Ecc_6:8, Ecc_6:12, Ecc_7:22, Ecc_8:1, Ecc_8:7, Ecc_9:1, Ecc_9:12, Ecc_10:15, Isa_1:3, Isa_29:15, Jer_8:7, Jer_9:24, Hos_7:9 (2), Joe_2:14, Nah_1:7, Zep_3:5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knowledge, 19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Lev_4:23, Lev_4:28, Deu_1:39, 1Sa_23:23, 1Ki_9:27, 2Ch_8:18, Neh_10:28, Job_34:2, Psa_53:4 (2), Psa_144:3, Pro_24:14, Pro_28:2, Isa_8:4, Isa_45:20, Isa_58:3, Jer_4:22, Jer_11:18, Hab_2:14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show, 12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Exo_18:20, Exo_33:13, Num_16:5, 1Sa_10:8, 1Sa_14:12, 1Sa_16:3, Job_10:2, Psa_16:11, Psa_25:4, Psa_25:14, Eze_22:2, Eze_43:11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perceived, 11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Gen_19:33, Gen_19:35, 1Sa_28:14, 2Sa_5:12, 2Sa_14:1, 1Ch_14:2, Neh_6:16, Neh_13:10, Est_4:1, Ecc_1:17, Ecc_2:14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tell, 7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Gen_43:22, 1Sa_6:2, 1Sa_17:55, 2Sa_12:22, Isa_5:4-5 (2), Jon_3:9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wist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7</a:t>
            </a:r>
          </a:p>
          <a:p>
            <a:r>
              <a:rPr lang="fi-FI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Exo_16:15, Exo_34:29, Lev_5:17-18 (2), Jos_2:4, Jos_8:14, Jdg_16:20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acquaintance, 6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Job_19:13, Psa_31:11 (2), Psa_55:13, Psa_88:8, Psa_88:18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perceive, 6</a:t>
            </a:r>
          </a:p>
          <a:p>
            <a:r>
              <a:rPr lang="fi-FI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Deu_29:4, Jos_22:31, 1Sa_12:17, 2Sa_19:6, 2Ki_4:9, Isa_6:9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wot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6</a:t>
            </a:r>
          </a:p>
          <a:p>
            <a:r>
              <a:rPr lang="pt-BR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Gen_21:26, Gen_44:15, Exo_32:1, Exo_32:23, Num_22:6, Jos_2:5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acknowledge, 5</a:t>
            </a:r>
          </a:p>
          <a:p>
            <a:r>
              <a:rPr lang="sv-SE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Psa_51:3, Pro_3:6, Jer_3:13 (2), Jer_14:20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knewest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5</a:t>
            </a:r>
          </a:p>
          <a:p>
            <a:r>
              <a:rPr lang="pt-BR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Deu_8:3, Rth_2:11, Neh_9:10, Psa_142:3, Isa_48:8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showed, 5</a:t>
            </a:r>
          </a:p>
          <a:p>
            <a:r>
              <a:rPr lang="nl-NL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Gen_41:39, 1Ki_1:27, Isa_40:14, Eze_20:11, Eze_22:26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teach, 5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Deu_4:9, Job_32:7, Job_37:19, Psa_90:12, Pro_9:9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295401"/>
            <a:ext cx="8458200" cy="230505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Making Known the Gospel</a:t>
            </a:r>
            <a:br>
              <a:rPr lang="en-US" sz="32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i="1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533400"/>
          </a:xfrm>
        </p:spPr>
        <p:txBody>
          <a:bodyPr/>
          <a:lstStyle/>
          <a:p>
            <a:pPr algn="l" eaLnBrk="1" hangingPunct="1"/>
            <a:endParaRPr lang="en-US" sz="18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consider,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Deu_8:5, Jdg_18:14, 2Ki_5:7, Ecc_5:1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cunning,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Gen_25:27, 1Sa_16:16, 1Sa_16:18, Dan_1:4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skill,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1Ki_5:6, 2Ch_2:7-8 (2), Ecc_9:11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sure,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Exo_3:19, Num_32:23, 1Sa_20:7, 2Sa_1:10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understood, 4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1Sa_4:6, 1Sa_26:4, 2Sa_3:37, Psa_81:5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come,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Lev_4:23, Lev_4:28, Isa_29:24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declare,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Job_40:7, Isa_12:4 (2)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declared,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Neh_8:12, Job_26:3, Psa_77:14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discern,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2Sa_19:35, Eze_44:23, Jon_4:11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ignorant,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Psa_73:22, Isa_56:10, Isa_63:16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learned,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Isa_29:11-12 (3)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mark,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Rth_3:4, 1Ki_20:7, 1Ki_20:22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taught,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Jdg_8:16, 2Ch_23:13, Isa_40:13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understand,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Num_16:30, Deu_9:3, Deu_9:6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aware,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Son_6:12, Jer_50:24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cannot,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Ecc_10:14, Isa_56:11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certain,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1Ki_2:37, Jer_26:15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considereth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Pro_28:22, Pro_29:7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could,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Jer_6:15, Jer_8:12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endued,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2Ch_2:12-13 (2)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feel,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Job_20:20, Ecc_8:5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knowing,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Gen_3:5 (2), 1Ki_2:32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skilful,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2Ch_2:14, Amo_5:16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wit, 2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Gen_24:21, Exo_2:4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acknowledged,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Psa_32:4-5 (2)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acquainted,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Isa_53:3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advise,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2Sa_24:13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answer,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Job_38:3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appointed,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1Sa_21:2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assuredly,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1Sa_28:1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can,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Isa_56:11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comprehend,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Job_37:5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discerneth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Ecc_8:5 (2)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discovered,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1Sa_22:6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familiar,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Job_19:14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famous,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Psa_74:5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felt,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Pro_23:35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have,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Isa_56:11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instructed,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Jer_31:19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kinsfolks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2Ki_10:11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kinsman,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Rth_2:1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lain,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Jdg_21:11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madest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Neh_9:14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perceivest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Pro_14:7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privy,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1Ki_2:44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prognosticators,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Isa_47:13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regardeth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Pro_12:10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respect,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Exo_2:25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surety,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Gen_15:13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unawares,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Psa_35:8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will,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Ecc_4:13</a:t>
            </a:r>
          </a:p>
          <a:p>
            <a:r>
              <a:rPr lang="en-US" sz="18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wotteth</a:t>
            </a:r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Gen_39:8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Romans 9:23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And that he might make known the riches of his glory on the vessels of mercy, which he had afore prepared unto glory,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G1107</a:t>
            </a:r>
          </a:p>
          <a:p>
            <a:r>
              <a:rPr lang="vi-VN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γνωρίζω</a:t>
            </a:r>
          </a:p>
          <a:p>
            <a:r>
              <a:rPr lang="en-US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gnōrizo</a:t>
            </a:r>
            <a: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gno-rid'-zo</a:t>
            </a:r>
            <a:endParaRPr lang="en-US" i="1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From a derivative of G1097; to 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make known; subjectively to know: - certify, declare, make known, give to understand, do to wit,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wot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G1107</a:t>
            </a:r>
          </a:p>
          <a:p>
            <a:r>
              <a:rPr lang="vi-VN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γνωρίζω</a:t>
            </a:r>
          </a:p>
          <a:p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gnōrizo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1) to make known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1a) to become known, be 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recognised</a:t>
            </a:r>
            <a:endParaRPr lang="en-US" sz="20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2) to know, to gain knowledge of, have thorough knowledge of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2a) in earlier Greek it means “to gain a knowledge of” or “have thorough knowledge of”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Part of Speech: verb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Related Word by Thayer’s/Strong’s Number: from a derivative of G1097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Citing in TDNT: 1:718, 119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G1107</a:t>
            </a:r>
          </a:p>
          <a:p>
            <a:r>
              <a:rPr lang="vi-VN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γνωρίζω</a:t>
            </a:r>
          </a:p>
          <a:p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gnōrizo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Total KJV Occurrences: 40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known, 16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Joh_15:15 (2), Act_2:28, Rom_9:22-23 (2), Rom_16:26, Eph_1:9, Eph_3:3, Eph_3:5, Eph_3:10, Eph_6:19, Eph_6:21, Phi_4:6, Col_1:27, Col_4:9, 2Pe_1:16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made, 9</a:t>
            </a:r>
          </a:p>
          <a:p>
            <a:r>
              <a:rPr lang="en-US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Joh_15:15 (2), Act_2:28, Rom_16:26, Eph_1:9, Eph_3:3, Phi_4:5-6 (2), 2Pe_1:16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make, 6</a:t>
            </a:r>
          </a:p>
          <a:p>
            <a:r>
              <a:rPr lang="it-IT" sz="20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Rom_9:22-23 (2), Eph_6:19, Eph_6:21, Col_1:27, Col_4:9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2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declare, 3</a:t>
            </a:r>
          </a:p>
          <a:p>
            <a:r>
              <a:rPr lang="en-US" sz="22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Joh_17:26, 1Co_15:1, Col_4:7</a:t>
            </a:r>
          </a:p>
          <a:p>
            <a:r>
              <a:rPr lang="en-US" sz="22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certify, 1</a:t>
            </a:r>
          </a:p>
          <a:p>
            <a:r>
              <a:rPr lang="en-US" sz="22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Gal_1:11</a:t>
            </a:r>
          </a:p>
          <a:p>
            <a:r>
              <a:rPr lang="en-US" sz="22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declared, 1</a:t>
            </a:r>
          </a:p>
          <a:p>
            <a:r>
              <a:rPr lang="en-US" sz="22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Joh_17:26</a:t>
            </a:r>
          </a:p>
          <a:p>
            <a:r>
              <a:rPr lang="en-US" sz="22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do, 1</a:t>
            </a:r>
          </a:p>
          <a:p>
            <a:r>
              <a:rPr lang="en-US" sz="22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2Co_8:1</a:t>
            </a:r>
          </a:p>
          <a:p>
            <a:r>
              <a:rPr lang="en-US" sz="24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understand, 1</a:t>
            </a:r>
          </a:p>
          <a:p>
            <a:r>
              <a:rPr lang="en-US" sz="24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1Co_12:3</a:t>
            </a:r>
            <a:endParaRPr lang="en-US" sz="2200" u="sng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u="sng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2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wit, 1</a:t>
            </a:r>
          </a:p>
          <a:p>
            <a:r>
              <a:rPr lang="en-US" sz="22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2Co_8:1</a:t>
            </a:r>
          </a:p>
          <a:p>
            <a:r>
              <a:rPr lang="en-US" sz="2200" b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wot</a:t>
            </a:r>
            <a:r>
              <a:rPr lang="en-US" sz="22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, 1</a:t>
            </a:r>
          </a:p>
          <a:p>
            <a:r>
              <a:rPr lang="en-US" sz="22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Phi_1:22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Put On Whole Armor of God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6:10  Finally, my brethren, be strong in the Lord, and in the power of his might. </a:t>
            </a:r>
          </a:p>
          <a:p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6:11  Put on the whole </a:t>
            </a:r>
            <a:r>
              <a:rPr lang="en-US" sz="2400" i="1" dirty="0" err="1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of God, that ye may be able to stand against the wiles of the devil. </a:t>
            </a:r>
          </a:p>
          <a:p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6:12  For we wrestle not against flesh and blood, but against principalities, against powers, against the rulers of the darkness of this world, against spiritual wickedness in high [places]. </a:t>
            </a:r>
          </a:p>
          <a:p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6:13  Wherefore take unto you the whole </a:t>
            </a:r>
            <a:r>
              <a:rPr lang="en-US" sz="2400" i="1" dirty="0" err="1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 of God, that ye may be able to withstand in the evil day, and having done all, to stand.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Making Known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i="1" dirty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Eph 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6:19    Making known the Gospel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G1107</a:t>
            </a:r>
          </a:p>
          <a:p>
            <a:r>
              <a:rPr lang="vi-VN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γνωρίζω</a:t>
            </a:r>
          </a:p>
          <a:p>
            <a:r>
              <a:rPr lang="en-US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gnōrizo</a:t>
            </a:r>
            <a: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gno-rid'-zo</a:t>
            </a:r>
            <a:endParaRPr lang="en-US" i="1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From a derivative of G1097; to 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make known; subjectively to know: - certify, declare, make known, give to understand, do to wit, </a:t>
            </a:r>
            <a:r>
              <a:rPr lang="en-US" i="1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wot</a:t>
            </a:r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G1107</a:t>
            </a:r>
          </a:p>
          <a:p>
            <a:r>
              <a:rPr lang="vi-VN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γνωρίζω</a:t>
            </a:r>
          </a:p>
          <a:p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gnōrizo</a:t>
            </a:r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1) to make known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1a) to become known, be </a:t>
            </a:r>
            <a:r>
              <a:rPr lang="en-US" sz="20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recognised</a:t>
            </a:r>
            <a:endParaRPr lang="en-US" sz="2000" dirty="0" smtClean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2) to know, to gain knowledge of, have thorough knowledge of</a:t>
            </a:r>
          </a:p>
          <a:p>
            <a:r>
              <a:rPr lang="en-US" sz="20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2a) in earlier Greek it means “to gain a knowledge of” or “have thorough knowledge of”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Part of Speech: verb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A Related Word by Thayer’s/Strong’s Number: from a derivative of G1097</a:t>
            </a:r>
          </a:p>
          <a:p>
            <a:r>
              <a:rPr lang="en-US" sz="20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Citing in TDNT: 1:718, 119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8F7C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G1107</a:t>
            </a:r>
          </a:p>
          <a:p>
            <a:r>
              <a:rPr lang="vi-VN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γνωρίζω</a:t>
            </a:r>
          </a:p>
          <a:p>
            <a:r>
              <a:rPr lang="en-US" sz="1800" dirty="0" err="1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gnōrizo</a:t>
            </a:r>
            <a:r>
              <a:rPr lang="en-US" sz="1800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Total KJV Occurrences: 40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known, 16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Joh_15:15 (2), Act_2:28, Rom_9:22-23 (2), Rom_16:26, Eph_1:9, Eph_3:3, Eph_3:5, Eph_3:10, Eph_6:19, Eph_6:21, Phi_4:6, Col_1:27, Col_4:9, 2Pe_1:16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made, 9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Joh_15:15 (2), Act_2:28, Rom_16:26, Eph_1:9, Eph_3:3, Phi_4:5-6 (2), 2Pe_1:16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make, 6</a:t>
            </a:r>
          </a:p>
          <a:p>
            <a:r>
              <a:rPr lang="it-IT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Rom_9:22-23 (2), Eph_6:19, Eph_6:21, Col_1:27, Col_4:9</a:t>
            </a:r>
          </a:p>
          <a:p>
            <a:r>
              <a:rPr lang="en-US" sz="1800" b="1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declare, 3</a:t>
            </a:r>
          </a:p>
          <a:p>
            <a:r>
              <a:rPr lang="en-US" sz="1800" u="sng" dirty="0" smtClean="0">
                <a:solidFill>
                  <a:srgbClr val="8F7C2D"/>
                </a:solidFill>
                <a:latin typeface="Times New Roman" pitchFamily="18" charset="0"/>
                <a:cs typeface="Times New Roman" pitchFamily="18" charset="0"/>
              </a:rPr>
              <a:t>Joh_17:26, 1Co_15:1, Col_4:7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ourse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5354</Words>
  <Application>Microsoft Office PowerPoint</Application>
  <PresentationFormat>On-screen Show (4:3)</PresentationFormat>
  <Paragraphs>384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Default Design</vt:lpstr>
      <vt:lpstr>Concourse</vt:lpstr>
      <vt:lpstr>The Good Shepherd Ministry Psalm 23   </vt:lpstr>
      <vt:lpstr>The Good Shepherd Ministry Psalm 23</vt:lpstr>
      <vt:lpstr>The Good Shepherd Ministry Psalm 23</vt:lpstr>
      <vt:lpstr>Making Known the Gospel  </vt:lpstr>
      <vt:lpstr>Put On Whole Armor of God</vt:lpstr>
      <vt:lpstr>Making Known</vt:lpstr>
      <vt:lpstr>Strong’s Hebrew and Greek Dictionaries</vt:lpstr>
      <vt:lpstr>Thayer’s Greek Definitions</vt:lpstr>
      <vt:lpstr>King James Concordance</vt:lpstr>
      <vt:lpstr>King James Concordance cont.</vt:lpstr>
      <vt:lpstr>I Chronicles 16:8</vt:lpstr>
      <vt:lpstr>Psalms 78:5-8</vt:lpstr>
      <vt:lpstr>Psalms 89:1</vt:lpstr>
      <vt:lpstr>Psalms 105:1</vt:lpstr>
      <vt:lpstr>Psalms 106:8</vt:lpstr>
      <vt:lpstr>Ezekiel 39:7</vt:lpstr>
      <vt:lpstr>Brown-Driver-Brigg’s Hebrew Definitions</vt:lpstr>
      <vt:lpstr>Strong’s Hebrew and Greek Dictionarires</vt:lpstr>
      <vt:lpstr>King James Concordance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Psalms 145:12</vt:lpstr>
      <vt:lpstr>Brown-Driver-Brigg’s Hebrew Definitions</vt:lpstr>
      <vt:lpstr>Brown-Driver-Brigg’s Hebrew Definitions cont.</vt:lpstr>
      <vt:lpstr>Brown-Driver-Brigg’s Hebrew Definitions cont.</vt:lpstr>
      <vt:lpstr>Strong’s Hebrew and Greek Dictionaries</vt:lpstr>
      <vt:lpstr>King James Concordance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King James Concordance cont.</vt:lpstr>
      <vt:lpstr>Romans 9:23</vt:lpstr>
      <vt:lpstr>Strong’s Hebrew and Greek Dictionaries</vt:lpstr>
      <vt:lpstr>Thayer’s Greek Definitions</vt:lpstr>
      <vt:lpstr>King James Concordance</vt:lpstr>
      <vt:lpstr>King James Concordance cont.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50</cp:revision>
  <dcterms:created xsi:type="dcterms:W3CDTF">2007-11-13T13:29:07Z</dcterms:created>
  <dcterms:modified xsi:type="dcterms:W3CDTF">2021-03-05T17:16:42Z</dcterms:modified>
</cp:coreProperties>
</file>